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notesMasterIdLst>
    <p:notesMasterId r:id="rId6"/>
  </p:notesMasterIdLst>
  <p:sldIdLst>
    <p:sldId id="3318" r:id="rId4"/>
    <p:sldId id="115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D6734-A45C-42C7-85C6-2639B16F99EC}" v="1" dt="2023-06-19T04:10:35.614"/>
    <p1510:client id="{6B2899D7-2E9D-46D2-91DC-6F09FF4ED7D5}" v="3" dt="2023-06-19T04:09:56.182"/>
    <p1510:client id="{87C23EA5-4B59-4950-8EC9-33AB9C7DB5D3}" v="1" dt="2023-06-19T04:23:07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F3E27-FAC2-409C-9E26-E7C57FC38A79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ECDE4-1063-4B7B-814A-1F967585C9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2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9C624-8978-4D21-B9C1-E985D110BD55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015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748762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24592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2970486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1117502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9942065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4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017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357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u/0/share?url=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262488" y="485632"/>
            <a:ext cx="21948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الثامن عشر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3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7"/>
          <a:ext cx="10799420" cy="117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80976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يستخدم الميزان لوزن المنتجات المختلفة (خضار / أجبان / ألبان ....)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يصنف المنتجات المختلفة حسب الحجم والوزن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استخدام الميزان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40E83D0-E9B3-39E4-7047-27D4E6475B23}"/>
              </a:ext>
            </a:extLst>
          </p:cNvPr>
          <p:cNvSpPr/>
          <p:nvPr/>
        </p:nvSpPr>
        <p:spPr>
          <a:xfrm>
            <a:off x="724761" y="2967335"/>
            <a:ext cx="88197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بطاقات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CABB170-C689-6464-6C99-DF61EEB22F70}"/>
              </a:ext>
            </a:extLst>
          </p:cNvPr>
          <p:cNvSpPr/>
          <p:nvPr/>
        </p:nvSpPr>
        <p:spPr>
          <a:xfrm>
            <a:off x="1606734" y="300491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2C2D80-B7F2-3575-0186-14F1363E74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9590" y="3761987"/>
            <a:ext cx="2730699" cy="19184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012699F-567B-864E-362F-1734707D11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7030" y="3707793"/>
            <a:ext cx="2705748" cy="18962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12869EC-757C-1E84-A05A-8E83413B7C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3735516"/>
            <a:ext cx="2719609" cy="18906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995566B-3019-2A30-7BBC-4806BD16F0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5834" y="3761987"/>
            <a:ext cx="2708519" cy="191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86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2023-06-19T04:23:08Z</dcterms:modified>
</cp:coreProperties>
</file>